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9.jpg" ContentType="image/png"/>
  <Override PartName="/ppt/media/image2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84936-3402-47F9-9097-FC109D8F3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DAB1B9-07F4-4779-A866-9866DAFC1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C34F9B-5F57-4A65-B580-C95E2521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E71B0-EFFD-44BE-BE09-DDA303E5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F60D8C-2D9C-4F87-973F-4C8C2B0D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998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A15AD-BC32-4CCD-BC23-9567CA74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C469B1-41C0-4975-A08A-502F91EF9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FEC1F1-9690-40DB-9154-AE9B4A3CF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A8AB5-7FBF-4D33-BF96-7B894157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DD8C47-7270-4617-AF95-FC020FB7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5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0B2AC8A-FB95-4BB9-A52A-D1D6C933C5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3612F98-9381-4553-A501-6F36868F4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9E1B89-3875-42CD-B9CF-52447EC7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9DBA19-317B-4D58-A950-825F59E65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BD62DF-306A-41CC-86B7-18E663D0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69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D1623-5672-4178-AEC9-C372E169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BCEA21-3F7C-4CB4-BF3F-57165B08D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0B5688-514F-47D2-A277-6D21767E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A66ABE-3BAD-4DC4-A416-998F2DB1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234F7F-F226-48BA-8085-967BB2DA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0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F2A85-3ADD-420A-923B-B0D1D92C6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6117F9-0DF5-4F98-AF45-4E02F1A6F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CC6449-5378-4558-8B98-A2B0D472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04BB8F-A5E4-460A-9486-92F771853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7CEE74-973E-4302-80B6-4282FCEB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29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8E250-8CD3-4F15-80C6-FC3B958E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CC078F-08F8-4429-9D91-EA900BA40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74550F-8225-455E-92E1-3C3189228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E63360-61D1-415A-BFAE-D50D7875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9A05AB-BCCE-43CD-BD8E-B7395F248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C488B2-6545-48DB-8E0E-D4E74182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880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90E78-4322-4613-B10F-A03A666D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DB5E2D-472B-481A-B7D9-51325524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08F9DD-4E65-45BB-BD65-5C4B7E39D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B277E69-3237-4585-B5FD-320513B7B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D91EE7F-C1DA-455F-A634-F17541E50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911E264-E7A8-421E-93DB-AE9D5A9A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3F1FA07-800B-411A-B33A-0997F369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39FAFF0-32DE-457B-B1AD-3CD4C0A3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00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29E04-72D5-40CD-B66D-3831A490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DE0621-E7FD-4AF2-8F06-D2B98C57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E5AD71F-EFE7-4CFD-ABA2-11E2D2ECE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3CD216B-4710-4EE9-B793-614AB31B7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360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169FFA6-1057-4429-9348-9735387E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360DF0-1386-4D57-9AE4-22DD85448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98D4A5D-492F-4AE7-A8DC-503B7A9E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0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6DB53-6481-45B0-9378-089A69F56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0106EC-E0EB-4F6D-BD63-75B128B6C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BAA9C9-22E5-4E61-B2EE-775D739F3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34789A-D872-465E-B34C-1AD96105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AB495B-7342-4EAF-9926-3C6F7107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ACF2E1-478E-4BDF-A455-449A3005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11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99D3D-DB21-4C75-80EF-BC65CE71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BB327F-F3A6-4910-8F62-8327F6E5D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6211D5-F66F-4DBC-93BD-5820ADD91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CE097F-88BD-448A-A8D5-933BA6AD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4D2A25-F4F6-4925-ADA1-1BBFE33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D980BC0-F9E8-4303-97C3-ED1FDCF7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85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4ACBB24-1320-46B9-B749-EDD619CE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50E39-31E1-40E5-AAE5-A5DBC62D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60CEE6-205E-458E-9013-2086C81A6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F77BA-CC60-4B76-9E72-695E3FFD3515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92AE41-7056-4866-8A4D-44EF5B974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E3A32-221B-489D-A2A9-70B2B846D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88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6.svg"/><Relationship Id="rId3" Type="http://schemas.openxmlformats.org/officeDocument/2006/relationships/image" Target="../media/image2.svg"/><Relationship Id="rId21" Type="http://schemas.openxmlformats.org/officeDocument/2006/relationships/image" Target="../media/image19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png"/><Relationship Id="rId5" Type="http://schemas.openxmlformats.org/officeDocument/2006/relationships/image" Target="../media/image4.svg"/><Relationship Id="rId15" Type="http://schemas.microsoft.com/office/2017/06/relationships/model3d" Target="../media/model3d1.glb"/><Relationship Id="rId23" Type="http://schemas.openxmlformats.org/officeDocument/2006/relationships/image" Target="../media/image21.jp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g"/><Relationship Id="rId2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88EC7A6-DA0D-43DE-B348-860A8531376D}"/>
              </a:ext>
            </a:extLst>
          </p:cNvPr>
          <p:cNvSpPr/>
          <p:nvPr/>
        </p:nvSpPr>
        <p:spPr>
          <a:xfrm>
            <a:off x="7778333" y="1953864"/>
            <a:ext cx="4311485" cy="2446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Gráfico 10" descr="Servidor">
            <a:extLst>
              <a:ext uri="{FF2B5EF4-FFF2-40B4-BE49-F238E27FC236}">
                <a16:creationId xmlns:a16="http://schemas.microsoft.com/office/drawing/2014/main" id="{9B9E660E-2636-4DC4-A15A-9082262B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7522" y="2487575"/>
            <a:ext cx="871151" cy="871151"/>
          </a:xfrm>
          <a:prstGeom prst="rect">
            <a:avLst/>
          </a:prstGeom>
        </p:spPr>
      </p:pic>
      <p:pic>
        <p:nvPicPr>
          <p:cNvPr id="13" name="Gráfico 12" descr="Computação em Nuvem">
            <a:extLst>
              <a:ext uri="{FF2B5EF4-FFF2-40B4-BE49-F238E27FC236}">
                <a16:creationId xmlns:a16="http://schemas.microsoft.com/office/drawing/2014/main" id="{96B23196-2E8F-44EF-9371-4E58E5275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6264" y="2383915"/>
            <a:ext cx="1191976" cy="1191976"/>
          </a:xfrm>
          <a:prstGeom prst="rect">
            <a:avLst/>
          </a:prstGeom>
        </p:spPr>
      </p:pic>
      <p:pic>
        <p:nvPicPr>
          <p:cNvPr id="23" name="Gráfico 22" descr="Wi-Fi">
            <a:extLst>
              <a:ext uri="{FF2B5EF4-FFF2-40B4-BE49-F238E27FC236}">
                <a16:creationId xmlns:a16="http://schemas.microsoft.com/office/drawing/2014/main" id="{7E3D5162-18BB-4FE5-98C7-285AF432E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7318" y="5378361"/>
            <a:ext cx="495636" cy="495636"/>
          </a:xfrm>
          <a:prstGeom prst="rect">
            <a:avLst/>
          </a:prstGeom>
        </p:spPr>
      </p:pic>
      <p:pic>
        <p:nvPicPr>
          <p:cNvPr id="47" name="Gráfico 46" descr="Wi-Fi">
            <a:extLst>
              <a:ext uri="{FF2B5EF4-FFF2-40B4-BE49-F238E27FC236}">
                <a16:creationId xmlns:a16="http://schemas.microsoft.com/office/drawing/2014/main" id="{190BBAF7-0878-4A8C-87C3-04454B1CE0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4688" y="1548495"/>
            <a:ext cx="495636" cy="495636"/>
          </a:xfrm>
          <a:prstGeom prst="rect">
            <a:avLst/>
          </a:prstGeom>
        </p:spPr>
      </p:pic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DC3BBEE-B484-412C-A323-6BEDD3E85DF7}"/>
              </a:ext>
            </a:extLst>
          </p:cNvPr>
          <p:cNvGrpSpPr/>
          <p:nvPr/>
        </p:nvGrpSpPr>
        <p:grpSpPr>
          <a:xfrm>
            <a:off x="490272" y="394431"/>
            <a:ext cx="4844432" cy="3069130"/>
            <a:chOff x="356813" y="168822"/>
            <a:chExt cx="4402943" cy="2901674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85107C8-444C-4947-8094-96099F20F069}"/>
                </a:ext>
              </a:extLst>
            </p:cNvPr>
            <p:cNvSpPr/>
            <p:nvPr/>
          </p:nvSpPr>
          <p:spPr>
            <a:xfrm>
              <a:off x="356813" y="168822"/>
              <a:ext cx="4340405" cy="2715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6" name="Gráfico 45" descr="Internet">
              <a:extLst>
                <a:ext uri="{FF2B5EF4-FFF2-40B4-BE49-F238E27FC236}">
                  <a16:creationId xmlns:a16="http://schemas.microsoft.com/office/drawing/2014/main" id="{7DD00C2C-921C-4957-A2E6-816B5408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5077" y="1592851"/>
              <a:ext cx="1477645" cy="1477645"/>
            </a:xfrm>
            <a:prstGeom prst="rect">
              <a:avLst/>
            </a:prstGeom>
          </p:spPr>
        </p:pic>
        <p:pic>
          <p:nvPicPr>
            <p:cNvPr id="48" name="Gráfico 47" descr="Roteador sem fio">
              <a:extLst>
                <a:ext uri="{FF2B5EF4-FFF2-40B4-BE49-F238E27FC236}">
                  <a16:creationId xmlns:a16="http://schemas.microsoft.com/office/drawing/2014/main" id="{214B79B4-5796-4CD2-AE39-E1B9893BD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20724" y="301281"/>
              <a:ext cx="740179" cy="740179"/>
            </a:xfrm>
            <a:prstGeom prst="rect">
              <a:avLst/>
            </a:prstGeom>
          </p:spPr>
        </p:pic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B0CE4EE9-46A6-4A5C-B05C-B84915957D82}"/>
                </a:ext>
              </a:extLst>
            </p:cNvPr>
            <p:cNvSpPr txBox="1"/>
            <p:nvPr/>
          </p:nvSpPr>
          <p:spPr>
            <a:xfrm>
              <a:off x="868682" y="2253435"/>
              <a:ext cx="1872502" cy="46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Intel core i5 4GB 500GB HD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EC2384EA-3D82-4CCD-B87B-5B27DB8DD27C}"/>
                </a:ext>
              </a:extLst>
            </p:cNvPr>
            <p:cNvSpPr txBox="1"/>
            <p:nvPr/>
          </p:nvSpPr>
          <p:spPr>
            <a:xfrm>
              <a:off x="663292" y="409761"/>
              <a:ext cx="187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Roteador </a:t>
              </a:r>
              <a:r>
                <a:rPr lang="pt-BR" sz="1400" b="1" dirty="0" err="1"/>
                <a:t>TPLink</a:t>
              </a:r>
              <a:r>
                <a:rPr lang="pt-BR" sz="1400" b="1" dirty="0"/>
                <a:t> 300Mbps TL-WR840N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A4DADC0D-86E6-4BC6-9D51-502ED76FA105}"/>
                </a:ext>
              </a:extLst>
            </p:cNvPr>
            <p:cNvSpPr txBox="1"/>
            <p:nvPr/>
          </p:nvSpPr>
          <p:spPr>
            <a:xfrm>
              <a:off x="2096364" y="172960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Live Tim 100MB</a:t>
              </a:r>
            </a:p>
          </p:txBody>
        </p:sp>
        <p:pic>
          <p:nvPicPr>
            <p:cNvPr id="57" name="Gráfico 56" descr="Rede social">
              <a:extLst>
                <a:ext uri="{FF2B5EF4-FFF2-40B4-BE49-F238E27FC236}">
                  <a16:creationId xmlns:a16="http://schemas.microsoft.com/office/drawing/2014/main" id="{504DF170-1424-4937-9D97-B47386EA1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5576" y="901184"/>
              <a:ext cx="624981" cy="624981"/>
            </a:xfrm>
            <a:prstGeom prst="rect">
              <a:avLst/>
            </a:prstGeom>
          </p:spPr>
        </p:pic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AAA19EB3-45E5-4A87-B53B-7CCA2D4EEF65}"/>
                </a:ext>
              </a:extLst>
            </p:cNvPr>
            <p:cNvSpPr txBox="1"/>
            <p:nvPr/>
          </p:nvSpPr>
          <p:spPr>
            <a:xfrm>
              <a:off x="3077201" y="884895"/>
              <a:ext cx="1682555" cy="87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Rede de Computadores conectados</a:t>
              </a:r>
            </a:p>
            <a:p>
              <a:endParaRPr lang="pt-BR" sz="1400" b="1" dirty="0"/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194AE42F-564B-497C-8D32-0F4B8649D3AC}"/>
              </a:ext>
            </a:extLst>
          </p:cNvPr>
          <p:cNvGrpSpPr/>
          <p:nvPr/>
        </p:nvGrpSpPr>
        <p:grpSpPr>
          <a:xfrm>
            <a:off x="490272" y="3690187"/>
            <a:ext cx="5605728" cy="3142548"/>
            <a:chOff x="96751" y="3831117"/>
            <a:chExt cx="5567911" cy="3086179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60FC2A2-BA96-489B-B52C-FEC3A311BFB1}"/>
                </a:ext>
              </a:extLst>
            </p:cNvPr>
            <p:cNvSpPr/>
            <p:nvPr/>
          </p:nvSpPr>
          <p:spPr>
            <a:xfrm>
              <a:off x="96751" y="3831117"/>
              <a:ext cx="4766374" cy="292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" name="Gráfico 14" descr="Internet">
              <a:extLst>
                <a:ext uri="{FF2B5EF4-FFF2-40B4-BE49-F238E27FC236}">
                  <a16:creationId xmlns:a16="http://schemas.microsoft.com/office/drawing/2014/main" id="{58802ABB-FC9F-4249-A528-B1210BAB5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03229" y="5516618"/>
              <a:ext cx="1400678" cy="1400678"/>
            </a:xfrm>
            <a:prstGeom prst="rect">
              <a:avLst/>
            </a:prstGeom>
          </p:spPr>
        </p:pic>
        <p:pic>
          <p:nvPicPr>
            <p:cNvPr id="21" name="Gráfico 20" descr="Roteador sem fio">
              <a:extLst>
                <a:ext uri="{FF2B5EF4-FFF2-40B4-BE49-F238E27FC236}">
                  <a16:creationId xmlns:a16="http://schemas.microsoft.com/office/drawing/2014/main" id="{EDDCDC5A-AB42-4C96-8B1E-A84C7FB17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16342" y="4813730"/>
              <a:ext cx="652721" cy="652721"/>
            </a:xfrm>
            <a:prstGeom prst="rect">
              <a:avLst/>
            </a:prstGeom>
          </p:spPr>
        </p:pic>
        <p:pic>
          <p:nvPicPr>
            <p:cNvPr id="25" name="Imagem 24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EE57E43E-2408-4E7B-9C75-B7DE1C1C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17478" y="3890160"/>
              <a:ext cx="1505169" cy="196984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6" name="Modelo 3D 25" descr="Pen Drive USB">
                  <a:extLst>
                    <a:ext uri="{FF2B5EF4-FFF2-40B4-BE49-F238E27FC236}">
                      <a16:creationId xmlns:a16="http://schemas.microsoft.com/office/drawing/2014/main" id="{AC8255AD-76A5-467D-BECB-EA8021A66E5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00138200"/>
                    </p:ext>
                  </p:extLst>
                </p:nvPr>
              </p:nvGraphicFramePr>
              <p:xfrm rot="5400000">
                <a:off x="293110" y="5577250"/>
                <a:ext cx="633678" cy="227226"/>
              </p:xfrm>
              <a:graphic>
                <a:graphicData uri="http://schemas.microsoft.com/office/drawing/2017/model3d">
                  <am3d:model3d r:embed="rId15">
                    <am3d:spPr>
                      <a:xfrm rot="5400000">
                        <a:off x="0" y="0"/>
                        <a:ext cx="633678" cy="227226"/>
                      </a:xfrm>
                      <a:prstGeom prst="rect">
                        <a:avLst/>
                      </a:prstGeom>
                    </am3d:spPr>
                    <am3d:camera>
                      <am3d:pos x="0" y="0" z="5012541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72894" d="1000000"/>
                      <am3d:preTrans dx="0" dy="-259322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94336" ay="-310056" az="-5335169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68610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6" name="Modelo 3D 25" descr="Pen Drive USB">
                  <a:extLst>
                    <a:ext uri="{FF2B5EF4-FFF2-40B4-BE49-F238E27FC236}">
                      <a16:creationId xmlns:a16="http://schemas.microsoft.com/office/drawing/2014/main" id="{AC8255AD-76A5-467D-BECB-EA8021A66E5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5400000">
                  <a:off x="684330" y="5469517"/>
                  <a:ext cx="645252" cy="22876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8" name="Conector: Angulado 37">
              <a:extLst>
                <a:ext uri="{FF2B5EF4-FFF2-40B4-BE49-F238E27FC236}">
                  <a16:creationId xmlns:a16="http://schemas.microsoft.com/office/drawing/2014/main" id="{33A5EFCF-B286-4BEB-A94F-260F3979EFA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rot="10800000">
              <a:off x="609950" y="6007703"/>
              <a:ext cx="694231" cy="529711"/>
            </a:xfrm>
            <a:prstGeom prst="bentConnector2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áfico 57" descr="Rede social">
              <a:extLst>
                <a:ext uri="{FF2B5EF4-FFF2-40B4-BE49-F238E27FC236}">
                  <a16:creationId xmlns:a16="http://schemas.microsoft.com/office/drawing/2014/main" id="{04364FA5-53BF-457E-9073-09FE355BE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105530" y="5385880"/>
              <a:ext cx="509026" cy="509026"/>
            </a:xfrm>
            <a:prstGeom prst="rect">
              <a:avLst/>
            </a:prstGeom>
          </p:spPr>
        </p:pic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30B8D84-8E29-44AD-AE2D-426E8EA12607}"/>
                </a:ext>
              </a:extLst>
            </p:cNvPr>
            <p:cNvSpPr txBox="1"/>
            <p:nvPr/>
          </p:nvSpPr>
          <p:spPr>
            <a:xfrm>
              <a:off x="2558062" y="4942836"/>
              <a:ext cx="1807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Roteador </a:t>
              </a:r>
              <a:r>
                <a:rPr lang="pt-BR" sz="1200" b="1" dirty="0" err="1"/>
                <a:t>TPLink</a:t>
              </a:r>
              <a:r>
                <a:rPr lang="pt-BR" sz="1200" b="1" dirty="0"/>
                <a:t> 300Mbps TL-WR840N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F60E6317-3475-433E-81E2-9B101AC2E145}"/>
                </a:ext>
              </a:extLst>
            </p:cNvPr>
            <p:cNvSpPr txBox="1"/>
            <p:nvPr/>
          </p:nvSpPr>
          <p:spPr>
            <a:xfrm>
              <a:off x="3792160" y="4663759"/>
              <a:ext cx="1872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Live Tim 100MB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EF6734DF-55F8-45B7-9EFE-DD608E49DFA1}"/>
                </a:ext>
              </a:extLst>
            </p:cNvPr>
            <p:cNvSpPr txBox="1"/>
            <p:nvPr/>
          </p:nvSpPr>
          <p:spPr>
            <a:xfrm>
              <a:off x="2617540" y="6171167"/>
              <a:ext cx="1872502" cy="513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</a:t>
              </a:r>
              <a:r>
                <a:rPr lang="pt-BR" sz="1400" b="1" dirty="0" err="1"/>
                <a:t>intel</a:t>
              </a:r>
              <a:r>
                <a:rPr lang="pt-BR" sz="1400" b="1" dirty="0"/>
                <a:t> core i5 4GB 500GB HD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32B6E8A9-0D7D-40E5-A813-C0315F20A3B9}"/>
                </a:ext>
              </a:extLst>
            </p:cNvPr>
            <p:cNvSpPr txBox="1"/>
            <p:nvPr/>
          </p:nvSpPr>
          <p:spPr>
            <a:xfrm>
              <a:off x="548313" y="6266192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Cabo USB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29EF8518-CB26-4FAC-A753-302975FFFA2A}"/>
                </a:ext>
              </a:extLst>
            </p:cNvPr>
            <p:cNvSpPr txBox="1"/>
            <p:nvPr/>
          </p:nvSpPr>
          <p:spPr>
            <a:xfrm>
              <a:off x="2527016" y="3971632"/>
              <a:ext cx="1807924" cy="725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Sensor</a:t>
              </a:r>
              <a:r>
                <a:rPr lang="pt-BR" sz="1200" b="1" dirty="0"/>
                <a:t> </a:t>
              </a:r>
              <a:r>
                <a:rPr lang="pt-BR" sz="1400" b="1" dirty="0" err="1"/>
                <a:t>FotoResistor</a:t>
              </a:r>
              <a:r>
                <a:rPr lang="pt-BR" sz="1400" b="1" dirty="0"/>
                <a:t> LDR5 mm (Luminosidade)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391C29FA-468D-4471-A9C0-5CC632F5384E}"/>
                </a:ext>
              </a:extLst>
            </p:cNvPr>
            <p:cNvSpPr txBox="1"/>
            <p:nvPr/>
          </p:nvSpPr>
          <p:spPr>
            <a:xfrm>
              <a:off x="1252554" y="5400692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 err="1"/>
                <a:t>ProtoBoard</a:t>
              </a:r>
              <a:endParaRPr lang="pt-BR" sz="1400" b="1" dirty="0"/>
            </a:p>
          </p:txBody>
        </p: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C4E90595-42DB-4E72-B484-2CFD4E2F8007}"/>
                </a:ext>
              </a:extLst>
            </p:cNvPr>
            <p:cNvCxnSpPr/>
            <p:nvPr/>
          </p:nvCxnSpPr>
          <p:spPr>
            <a:xfrm flipV="1">
              <a:off x="1707502" y="4351049"/>
              <a:ext cx="828292" cy="601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C6AF48C3-CEED-4446-A405-A61AA2515A69}"/>
                </a:ext>
              </a:extLst>
            </p:cNvPr>
            <p:cNvSpPr txBox="1"/>
            <p:nvPr/>
          </p:nvSpPr>
          <p:spPr>
            <a:xfrm>
              <a:off x="227456" y="3941403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Arduino UNO</a:t>
              </a:r>
            </a:p>
          </p:txBody>
        </p:sp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4F06B18-2591-483E-8449-61190DFFEADE}"/>
              </a:ext>
            </a:extLst>
          </p:cNvPr>
          <p:cNvSpPr txBox="1"/>
          <p:nvPr/>
        </p:nvSpPr>
        <p:spPr>
          <a:xfrm>
            <a:off x="9970323" y="2119168"/>
            <a:ext cx="18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Servidor Aplicação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4BCCBE00-6E7D-431E-BC6D-C64EBB43C1A9}"/>
              </a:ext>
            </a:extLst>
          </p:cNvPr>
          <p:cNvSpPr txBox="1"/>
          <p:nvPr/>
        </p:nvSpPr>
        <p:spPr>
          <a:xfrm>
            <a:off x="6320728" y="3433156"/>
            <a:ext cx="183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Nuvem e Internet</a:t>
            </a:r>
          </a:p>
          <a:p>
            <a:endParaRPr lang="pt-BR" sz="1400" b="1" dirty="0"/>
          </a:p>
        </p:txBody>
      </p:sp>
      <p:cxnSp>
        <p:nvCxnSpPr>
          <p:cNvPr id="83" name="Conector: Angulado 82">
            <a:extLst>
              <a:ext uri="{FF2B5EF4-FFF2-40B4-BE49-F238E27FC236}">
                <a16:creationId xmlns:a16="http://schemas.microsoft.com/office/drawing/2014/main" id="{A5561D16-DB69-4F05-87A6-5E40E256FA55}"/>
              </a:ext>
            </a:extLst>
          </p:cNvPr>
          <p:cNvCxnSpPr>
            <a:cxnSpLocks/>
          </p:cNvCxnSpPr>
          <p:nvPr/>
        </p:nvCxnSpPr>
        <p:spPr>
          <a:xfrm flipV="1">
            <a:off x="5959051" y="3940702"/>
            <a:ext cx="1149250" cy="1485942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do 83">
            <a:extLst>
              <a:ext uri="{FF2B5EF4-FFF2-40B4-BE49-F238E27FC236}">
                <a16:creationId xmlns:a16="http://schemas.microsoft.com/office/drawing/2014/main" id="{4EE95F57-7E60-43FC-9969-FD7D011C36C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863343" y="1431356"/>
            <a:ext cx="1278909" cy="95255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Angulado 89">
            <a:extLst>
              <a:ext uri="{FF2B5EF4-FFF2-40B4-BE49-F238E27FC236}">
                <a16:creationId xmlns:a16="http://schemas.microsoft.com/office/drawing/2014/main" id="{DAB9C5AB-6AB6-4255-9A2B-7E49429EEF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575532" y="833112"/>
            <a:ext cx="2148738" cy="17525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: Angulado 94">
            <a:extLst>
              <a:ext uri="{FF2B5EF4-FFF2-40B4-BE49-F238E27FC236}">
                <a16:creationId xmlns:a16="http://schemas.microsoft.com/office/drawing/2014/main" id="{11B204B9-5D0B-46C3-838F-804893653E0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044829" y="4946768"/>
            <a:ext cx="684847" cy="49391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C2479A3-EB12-401A-A53F-EFB3AC3F325B}"/>
              </a:ext>
            </a:extLst>
          </p:cNvPr>
          <p:cNvSpPr txBox="1"/>
          <p:nvPr/>
        </p:nvSpPr>
        <p:spPr>
          <a:xfrm>
            <a:off x="8097821" y="2119169"/>
            <a:ext cx="18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Microsoft Azure </a:t>
            </a:r>
          </a:p>
        </p:txBody>
      </p:sp>
      <p:pic>
        <p:nvPicPr>
          <p:cNvPr id="3" name="Gráfico 2" descr="Banco de dados">
            <a:extLst>
              <a:ext uri="{FF2B5EF4-FFF2-40B4-BE49-F238E27FC236}">
                <a16:creationId xmlns:a16="http://schemas.microsoft.com/office/drawing/2014/main" id="{DF62F8E4-86BB-4118-BAD0-F20AD5B165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61062" y="2352105"/>
            <a:ext cx="914400" cy="1137301"/>
          </a:xfrm>
          <a:prstGeom prst="rect">
            <a:avLst/>
          </a:prstGeom>
        </p:spPr>
      </p:pic>
      <p:pic>
        <p:nvPicPr>
          <p:cNvPr id="6" name="Gráfico 5" descr="Antena parabólica">
            <a:extLst>
              <a:ext uri="{FF2B5EF4-FFF2-40B4-BE49-F238E27FC236}">
                <a16:creationId xmlns:a16="http://schemas.microsoft.com/office/drawing/2014/main" id="{9835CEE5-96E3-4F65-A3BE-8C5BD229C9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47474" y="4996159"/>
            <a:ext cx="764404" cy="764404"/>
          </a:xfrm>
          <a:prstGeom prst="rect">
            <a:avLst/>
          </a:prstGeom>
        </p:spPr>
      </p:pic>
      <p:pic>
        <p:nvPicPr>
          <p:cNvPr id="49" name="Gráfico 48" descr="Antena parabólica">
            <a:extLst>
              <a:ext uri="{FF2B5EF4-FFF2-40B4-BE49-F238E27FC236}">
                <a16:creationId xmlns:a16="http://schemas.microsoft.com/office/drawing/2014/main" id="{1363BCC8-405F-4FD2-B2B3-FCDB9AD379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42068" y="1008371"/>
            <a:ext cx="764404" cy="764404"/>
          </a:xfrm>
          <a:prstGeom prst="rect">
            <a:avLst/>
          </a:prstGeom>
        </p:spPr>
      </p:pic>
      <p:pic>
        <p:nvPicPr>
          <p:cNvPr id="9" name="Imagem 8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4007A09D-BA97-4743-A21F-AAEF398A76F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73" y="5786113"/>
            <a:ext cx="833648" cy="504041"/>
          </a:xfrm>
          <a:prstGeom prst="rect">
            <a:avLst/>
          </a:prstGeom>
        </p:spPr>
      </p:pic>
      <p:pic>
        <p:nvPicPr>
          <p:cNvPr id="12" name="Imagem 11" descr="Uma imagem contendo basquete, atletismo&#10;&#10;Descrição gerada automaticamente">
            <a:extLst>
              <a:ext uri="{FF2B5EF4-FFF2-40B4-BE49-F238E27FC236}">
                <a16:creationId xmlns:a16="http://schemas.microsoft.com/office/drawing/2014/main" id="{0975F03D-9EFB-4C6A-AC64-0EF00224A3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452" y="3465813"/>
            <a:ext cx="826988" cy="670890"/>
          </a:xfrm>
          <a:prstGeom prst="rect">
            <a:avLst/>
          </a:prstGeom>
        </p:spPr>
      </p:pic>
      <p:pic>
        <p:nvPicPr>
          <p:cNvPr id="16" name="Imagem 15" descr="Uma imagem contendo texto, kit, desenho, placar&#10;&#10;Descrição gerada automaticamente">
            <a:extLst>
              <a:ext uri="{FF2B5EF4-FFF2-40B4-BE49-F238E27FC236}">
                <a16:creationId xmlns:a16="http://schemas.microsoft.com/office/drawing/2014/main" id="{2FF336D4-B8E7-4BF4-AA5E-EF4AC2643A3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26" y="3429000"/>
            <a:ext cx="1237541" cy="686217"/>
          </a:xfrm>
          <a:prstGeom prst="rect">
            <a:avLst/>
          </a:prstGeom>
        </p:spPr>
      </p:pic>
      <p:pic>
        <p:nvPicPr>
          <p:cNvPr id="50" name="Imagem 49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E96CDA7B-DE0D-4BBD-9C0C-9633F14AD25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41" y="2989468"/>
            <a:ext cx="500893" cy="31239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5B7A0931-4E93-4928-873B-F9212D276537}"/>
              </a:ext>
            </a:extLst>
          </p:cNvPr>
          <p:cNvSpPr txBox="1"/>
          <p:nvPr/>
        </p:nvSpPr>
        <p:spPr>
          <a:xfrm>
            <a:off x="1887511" y="3376108"/>
            <a:ext cx="2007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Setor com Sensor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E834B70-9D14-4838-B0BB-0A96824FE4FC}"/>
              </a:ext>
            </a:extLst>
          </p:cNvPr>
          <p:cNvSpPr txBox="1"/>
          <p:nvPr/>
        </p:nvSpPr>
        <p:spPr>
          <a:xfrm>
            <a:off x="2015688" y="77054"/>
            <a:ext cx="1816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Camada Cliente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8254C4D-6B8C-4E5E-96BB-09DD13DC1EFA}"/>
              </a:ext>
            </a:extLst>
          </p:cNvPr>
          <p:cNvSpPr txBox="1"/>
          <p:nvPr/>
        </p:nvSpPr>
        <p:spPr>
          <a:xfrm>
            <a:off x="8930210" y="1596258"/>
            <a:ext cx="2252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Servidor em Nuvem</a:t>
            </a:r>
          </a:p>
        </p:txBody>
      </p:sp>
      <p:pic>
        <p:nvPicPr>
          <p:cNvPr id="30" name="Imagem 2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10285D0-538D-4A13-809A-B72BF6FC3B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63" y="2325438"/>
            <a:ext cx="976524" cy="5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14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61</Words>
  <Application>Microsoft Office PowerPoint</Application>
  <PresentationFormat>Widescreen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ELTON DOS SANTOS SILVA .</dc:creator>
  <cp:lastModifiedBy>Pereira dos Santos</cp:lastModifiedBy>
  <cp:revision>14</cp:revision>
  <dcterms:created xsi:type="dcterms:W3CDTF">2020-03-31T17:39:20Z</dcterms:created>
  <dcterms:modified xsi:type="dcterms:W3CDTF">2020-05-06T19:29:37Z</dcterms:modified>
</cp:coreProperties>
</file>